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144000" type="letter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03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5" d="100"/>
          <a:sy n="45" d="100"/>
        </p:scale>
        <p:origin x="1986" y="78"/>
      </p:cViewPr>
      <p:guideLst>
        <p:guide orient="horz" pos="2903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3636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514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9199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39295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0122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9750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666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47349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6364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3353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7128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1D0AE-CE24-4281-99BC-64C63991DE92}" type="datetimeFigureOut">
              <a:rPr lang="en-CA" smtClean="0"/>
              <a:t>2017-10-27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259BE-A90D-45EA-AAB7-5AA6A580356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000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le of food&#10;&#10;Description generated with high confidence">
            <a:extLst>
              <a:ext uri="{FF2B5EF4-FFF2-40B4-BE49-F238E27FC236}">
                <a16:creationId xmlns:a16="http://schemas.microsoft.com/office/drawing/2014/main" xmlns="" id="{335E5EC7-6714-44B6-AC09-1AA1FC5DA3DB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" r="11822" b="20245"/>
          <a:stretch/>
        </p:blipFill>
        <p:spPr bwMode="auto">
          <a:xfrm>
            <a:off x="0" y="5372100"/>
            <a:ext cx="6858000" cy="37719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509C9E5-2B50-4290-B1B7-605942D4DD60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03" b="21199"/>
          <a:stretch/>
        </p:blipFill>
        <p:spPr bwMode="auto">
          <a:xfrm>
            <a:off x="297180" y="5484077"/>
            <a:ext cx="2137410" cy="13201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A close up of a sign&#10;&#10;Description generated with very high confidence">
            <a:extLst>
              <a:ext uri="{FF2B5EF4-FFF2-40B4-BE49-F238E27FC236}">
                <a16:creationId xmlns:a16="http://schemas.microsoft.com/office/drawing/2014/main" xmlns="" id="{46862AE9-1C48-41BE-BDA3-0B2E9B72DC9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548" y="4374643"/>
            <a:ext cx="816628" cy="8274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9DB794B-BB1C-40A6-8A4F-761AF286241D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5" t="23594" r="16887" b="24288"/>
          <a:stretch/>
        </p:blipFill>
        <p:spPr bwMode="auto">
          <a:xfrm>
            <a:off x="144780" y="4476464"/>
            <a:ext cx="1083945" cy="6509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23E3905-7187-4F12-A54D-35A7E6DAA1B2}"/>
              </a:ext>
            </a:extLst>
          </p:cNvPr>
          <p:cNvSpPr txBox="1"/>
          <p:nvPr/>
        </p:nvSpPr>
        <p:spPr>
          <a:xfrm>
            <a:off x="673687" y="382379"/>
            <a:ext cx="5536044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500" b="1" dirty="0"/>
              <a:t>JOURNÉE MR. PUFFS DAY</a:t>
            </a:r>
          </a:p>
          <a:p>
            <a:pPr algn="ctr"/>
            <a:r>
              <a:rPr lang="fr-CA" sz="2500" b="1" dirty="0"/>
              <a:t>31 OCTOBRE 2017 – OCTOBER 31ST 2017</a:t>
            </a:r>
          </a:p>
          <a:p>
            <a:pPr algn="ctr"/>
            <a:r>
              <a:rPr lang="fr-CA" sz="2500" b="1" dirty="0"/>
              <a:t>10H00 À/TO  19H00</a:t>
            </a:r>
          </a:p>
          <a:p>
            <a:pPr algn="ctr"/>
            <a:endParaRPr lang="fr-CA" sz="2400" b="1" dirty="0"/>
          </a:p>
          <a:p>
            <a:pPr algn="ctr"/>
            <a:endParaRPr lang="fr-CA" dirty="0"/>
          </a:p>
          <a:p>
            <a:pPr algn="just"/>
            <a:r>
              <a:rPr lang="fr-CA" sz="1900" dirty="0"/>
              <a:t>Un kiosque sera installé dans </a:t>
            </a:r>
            <a:r>
              <a:rPr lang="fr-CA" sz="1900"/>
              <a:t>la </a:t>
            </a:r>
            <a:r>
              <a:rPr lang="fr-CA" sz="1900" smtClean="0"/>
              <a:t>salle </a:t>
            </a:r>
            <a:r>
              <a:rPr lang="fr-CA" sz="1900" dirty="0"/>
              <a:t>de repos à ID. Des boites seront distribué à TB, HBS ainsi qu’au point NPS-V.</a:t>
            </a:r>
          </a:p>
          <a:p>
            <a:pPr algn="just"/>
            <a:endParaRPr lang="fr-CA" sz="1900" dirty="0"/>
          </a:p>
          <a:p>
            <a:pPr algn="just"/>
            <a:r>
              <a:rPr lang="en-CA" sz="1900" dirty="0"/>
              <a:t>A kiosk will be set up in AB lunch room and boxes will be delivered to CTX, TB and NPS-V.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2EE74CBD-CF99-4DD4-9D94-F14432F2F72A}"/>
              </a:ext>
            </a:extLst>
          </p:cNvPr>
          <p:cNvSpPr txBox="1"/>
          <p:nvPr/>
        </p:nvSpPr>
        <p:spPr>
          <a:xfrm>
            <a:off x="1236022" y="4544536"/>
            <a:ext cx="467422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1600" dirty="0"/>
              <a:t>L</a:t>
            </a:r>
            <a:r>
              <a:rPr lang="en-CA" sz="1600" dirty="0"/>
              <a:t>’</a:t>
            </a:r>
            <a:r>
              <a:rPr lang="en-CA" sz="1600" dirty="0" err="1"/>
              <a:t>événement</a:t>
            </a:r>
            <a:r>
              <a:rPr lang="en-CA" sz="1600" dirty="0"/>
              <a:t> </a:t>
            </a:r>
            <a:r>
              <a:rPr lang="en-CA" sz="1600" dirty="0" err="1"/>
              <a:t>est</a:t>
            </a:r>
            <a:r>
              <a:rPr lang="en-CA" sz="1600" dirty="0"/>
              <a:t> </a:t>
            </a:r>
            <a:r>
              <a:rPr lang="en-CA" sz="1600" dirty="0" err="1"/>
              <a:t>financé</a:t>
            </a:r>
            <a:r>
              <a:rPr lang="en-CA" sz="1600" dirty="0"/>
              <a:t> par le Club Social et </a:t>
            </a:r>
            <a:r>
              <a:rPr lang="en-CA" sz="1600" dirty="0" err="1"/>
              <a:t>Sécuritas</a:t>
            </a:r>
            <a:endParaRPr lang="en-CA" sz="1600" dirty="0"/>
          </a:p>
          <a:p>
            <a:pPr algn="ctr"/>
            <a:r>
              <a:rPr lang="en-CA" sz="1600" dirty="0"/>
              <a:t>The event is financed by the Social Club and Securitas.</a:t>
            </a:r>
            <a:endParaRPr lang="fr-CA" sz="1600" dirty="0"/>
          </a:p>
          <a:p>
            <a:pPr algn="ct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95045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3774</TotalTime>
  <Words>83</Words>
  <Application>Microsoft Office PowerPoint</Application>
  <PresentationFormat>Letter Paper (8.5x11 in)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Marc Hennessey</dc:creator>
  <cp:lastModifiedBy>acso</cp:lastModifiedBy>
  <cp:revision>4</cp:revision>
  <cp:lastPrinted>2017-10-27T20:24:30Z</cp:lastPrinted>
  <dcterms:created xsi:type="dcterms:W3CDTF">2017-10-25T20:48:47Z</dcterms:created>
  <dcterms:modified xsi:type="dcterms:W3CDTF">2017-10-30T11:07:25Z</dcterms:modified>
</cp:coreProperties>
</file>